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95" r:id="rId40"/>
    <p:sldId id="296" r:id="rId41"/>
    <p:sldId id="297" r:id="rId42"/>
    <p:sldId id="300" r:id="rId43"/>
    <p:sldId id="312" r:id="rId44"/>
    <p:sldId id="318" r:id="rId45"/>
    <p:sldId id="313" r:id="rId46"/>
    <p:sldId id="299" r:id="rId47"/>
    <p:sldId id="316" r:id="rId48"/>
    <p:sldId id="317" r:id="rId49"/>
    <p:sldId id="315" r:id="rId50"/>
    <p:sldId id="311" r:id="rId5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C1E"/>
    <a:srgbClr val="0070C0"/>
    <a:srgbClr val="216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ЕДИНОЙ ЦИФРОВОЙ ПЛАТФОРМЕ «РАБОТА В РОССИИ»</a:t>
            </a:r>
          </a:p>
          <a:p>
            <a:endParaRPr lang="ru-RU" sz="3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В ВОЗРАСТЕ ОТ 14 ДО 18 ЛЕТ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7928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модерацию,  и статус резюме поменялся на «Одобрено», переходим к подаче заявления на содействие в поиске подходящей работы.</a:t>
            </a:r>
          </a:p>
          <a:p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</a:p>
        </p:txBody>
      </p:sp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3905" y="1337310"/>
            <a:ext cx="494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раскрывшемся меню в каталоге услуг выбираем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«Заявления»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39193"/>
            <a:ext cx="6017805" cy="53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оформления заявления на содействие в поиске подходящей работы указываем регион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«Санкт-Петербург»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36" y="2157662"/>
            <a:ext cx="8245247" cy="43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После указания региона появится кнопка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«Создать заявление»,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при нажатии на нее Вам открывается окно Заявления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76" y="2034237"/>
            <a:ext cx="6933163" cy="44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0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2154" y="1115575"/>
            <a:ext cx="49477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Вам необходимо подать </a:t>
            </a:r>
          </a:p>
          <a:p>
            <a:pPr algn="ctr"/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3 заявления:</a:t>
            </a:r>
          </a:p>
          <a:p>
            <a:pPr algn="ctr"/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Содействие гражданам в поиске подходящей работы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временного трудоустройства несовершеннолетних граждан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профессиональной ориентации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8" y="785940"/>
            <a:ext cx="6522608" cy="58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1" y="1245870"/>
            <a:ext cx="7561140" cy="5022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9859" y="1245870"/>
            <a:ext cx="3511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личные данные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заявителя обязательно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выберите пункт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«Я ищу работу и не претендую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на признание безработным»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9859" y="3183127"/>
            <a:ext cx="3692870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</a:p>
          <a:p>
            <a:r>
              <a:rPr lang="ru-RU" sz="155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 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41475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408" y="1161699"/>
            <a:ext cx="1031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pPr algn="ctr"/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80" y="2086491"/>
            <a:ext cx="848796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99460"/>
            <a:ext cx="5850037" cy="559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546" y="1860698"/>
            <a:ext cx="53306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val="105392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8319" y="1169582"/>
            <a:ext cx="84034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по последнему месту работу»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внимание, что пункт «Есть опыт работы» 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должен быть неактивен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13" y="2522719"/>
            <a:ext cx="6220693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365" y="247592"/>
            <a:ext cx="58812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 через учетную запись ЕСИА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учетной записи ЕСИА нет, ее можно создать самостоятельно или обратиться в центр занятости населения, где сотрудник поможет создать и подтвердить ее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42" y="2738819"/>
            <a:ext cx="46671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резюме, пользуясь данной инструкцией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742" y="4222079"/>
            <a:ext cx="46671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Ожидание модерации резюме сотрудником службы занятости населения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Модерация резюме проходит в течение одного рабочего дня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4073" y="247592"/>
            <a:ext cx="466718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содействие </a:t>
            </a:r>
            <a:b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поиске подходящей работы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форму заявления и прикрепите резюме.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4073" y="2500292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 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временного трудоустройства несовершеннолетних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072" y="4235413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профессиональной ориентации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04029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0097" y="1392866"/>
            <a:ext cx="34698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14768"/>
            <a:ext cx="7392432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4490" y="130677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8364" y="1306777"/>
            <a:ext cx="46357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«Социальный статус»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Поставьте галочку в самом последнем пункте</a:t>
            </a:r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«Являюсь несовершеннолетним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в возрасте от 14 до 18 лет»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433355" y="1169581"/>
            <a:ext cx="6732989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815" y="967381"/>
            <a:ext cx="95185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Отметьте в первом пункте отношусь/не отношусь к гражданам не достигшим 16-летнего возраста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0" y="2118317"/>
            <a:ext cx="7916432" cy="46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13" y="1048028"/>
            <a:ext cx="951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Во всех остальных пунктах проставьте «не отношусь»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1" y="1987223"/>
            <a:ext cx="8150348" cy="47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060" y="1569586"/>
            <a:ext cx="49654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«Подтверждение данных»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Для успешной подачи заявления необходимо ознакомиться с представленной информацией и подтвердить данные.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Прочитайте все пункты и подтвердите данные, проставив галочки.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20725"/>
            <a:ext cx="3038364" cy="517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060" y="5369442"/>
            <a:ext cx="31437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Затем нажмите на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372777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Теперь Ваше заявление отправлено в Центр занятости населения для обработки. </a:t>
            </a:r>
          </a:p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Заявление обрабатывается в течение 1 суток. В личный кабинет Вам будут поступать уведомления о статусе Вашего заявления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" y="2906915"/>
            <a:ext cx="1063138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69292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129184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2708"/>
            <a:ext cx="4210137" cy="5166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8"/>
            <a:ext cx="3365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830" y="3326243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</a:p>
        </p:txBody>
      </p:sp>
    </p:spTree>
    <p:extLst>
      <p:ext uri="{BB962C8B-B14F-4D97-AF65-F5344CB8AC3E}">
        <p14:creationId xmlns:p14="http://schemas.microsoft.com/office/powerpoint/2010/main" val="332482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платформе, необходимо перейти на сайт </a:t>
            </a:r>
            <a:r>
              <a:rPr lang="en-US" sz="2000" b="1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0288" y="1808702"/>
            <a:ext cx="40496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«Временное трудоустройство»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 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предпочтительный месяц работы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7" y="1320187"/>
            <a:ext cx="5762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банковской карты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215025"/>
            <a:ext cx="4086292" cy="56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190126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8" y="4441952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7" y="5401390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30786"/>
            <a:ext cx="6284663" cy="5727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829182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9" y="1186972"/>
            <a:ext cx="547687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043" y="1186972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val="1400412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" y="1414853"/>
            <a:ext cx="5372850" cy="2800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val="308148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301011"/>
            <a:ext cx="5743575" cy="390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93386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57347"/>
            <a:ext cx="4443924" cy="5537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9766" y="2331968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5" y="3703189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4" y="4751245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8780" y="1249321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«Образование»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66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Войдите на портал «Работа России» с использованием подтвержденной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 (ЕСИА)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5" y="2029751"/>
            <a:ext cx="10170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выберите пункт меню «Все сервисы» и выберите в разделе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«Каталог услуг» пункт Заявления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2706859"/>
            <a:ext cx="5830114" cy="178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4895665"/>
            <a:ext cx="82990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заявлений вы сможете ознакомиться с текущим статусом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Вашего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817889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Также статус своих заявлений можно отслеживать, находясь в личном кабинете, 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нажав на         значок уведомлений в правом верхнем углу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99710"/>
            <a:ext cx="7496958" cy="4039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14166" r="21894" b="16884"/>
          <a:stretch/>
        </p:blipFill>
        <p:spPr>
          <a:xfrm>
            <a:off x="1632856" y="1335260"/>
            <a:ext cx="490172" cy="4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«Войти»</a:t>
            </a:r>
          </a:p>
        </p:txBody>
      </p:sp>
    </p:spTree>
    <p:extLst>
      <p:ext uri="{BB962C8B-B14F-4D97-AF65-F5344CB8AC3E}">
        <p14:creationId xmlns:p14="http://schemas.microsoft.com/office/powerpoint/2010/main" val="4087644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2450629"/>
            <a:ext cx="8045247" cy="4049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817889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Ваше заявление примет специалист Службы занятости и подберет Вам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«Расстановка приоритетов по вакансиям»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697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«расставьте приоритеты».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22049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7485" y="1219782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на кнопку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«Список вакансий»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950830"/>
            <a:ext cx="7897915" cy="57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17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742" y="763336"/>
            <a:ext cx="33516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окажетесь на странице с вакансиями от центра занятости, теперь необходимо нажать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" y="763336"/>
            <a:ext cx="7221107" cy="57525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540D64-3049-4053-99C0-A391890F2262}"/>
              </a:ext>
            </a:extLst>
          </p:cNvPr>
          <p:cNvSpPr/>
          <p:nvPr/>
        </p:nvSpPr>
        <p:spPr>
          <a:xfrm>
            <a:off x="7861742" y="2716261"/>
            <a:ext cx="33516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Статус вашего заявления изменится на «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Подтверждение вакансий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21136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ЗАЯВЛЕНИЯ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0365" y="1132696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Вашего заявления после отправки отклика в ЦЗН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5" y="1101288"/>
            <a:ext cx="84010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17889"/>
            <a:ext cx="8195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специалист Службы занятости подтвердит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«Прохождение собеседований»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299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со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«списком вакансий».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5BFA7-2863-44BA-8A96-DABE9B7A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1" y="1561563"/>
            <a:ext cx="7610475" cy="451485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815AF40-2C52-424C-B3B2-D199ABAAD4E2}"/>
              </a:ext>
            </a:extLst>
          </p:cNvPr>
          <p:cNvSpPr/>
          <p:nvPr/>
        </p:nvSpPr>
        <p:spPr>
          <a:xfrm>
            <a:off x="1800844" y="5103354"/>
            <a:ext cx="1531636" cy="193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0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7485" y="1068847"/>
            <a:ext cx="29703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наименование вакансии правой кнопкой мыши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Открыть ссылку в новой вкладке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30" y="938306"/>
            <a:ext cx="7143750" cy="351472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790CE68-E6E9-4BFE-8475-DE21A4B9306D}"/>
              </a:ext>
            </a:extLst>
          </p:cNvPr>
          <p:cNvSpPr/>
          <p:nvPr/>
        </p:nvSpPr>
        <p:spPr>
          <a:xfrm>
            <a:off x="1326710" y="3297940"/>
            <a:ext cx="2613112" cy="2467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46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можно ознакомиться с деталями вакансии. Нажмите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2" b="1765"/>
          <a:stretch/>
        </p:blipFill>
        <p:spPr>
          <a:xfrm>
            <a:off x="471385" y="1746545"/>
            <a:ext cx="9483095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9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еще раз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1600980"/>
            <a:ext cx="6119538" cy="392055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FBF25D4-3FF0-49F2-9EE6-1B5A5F8AC814}"/>
              </a:ext>
            </a:extLst>
          </p:cNvPr>
          <p:cNvSpPr/>
          <p:nvPr/>
        </p:nvSpPr>
        <p:spPr>
          <a:xfrm>
            <a:off x="4971435" y="4968219"/>
            <a:ext cx="1418076" cy="4730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34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4" y="881521"/>
            <a:ext cx="106030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правом верхнем углу появится сообщение об успешном отклике на вакансию.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Закройте текущую вкладку в браузере.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32"/>
          <a:stretch/>
        </p:blipFill>
        <p:spPr>
          <a:xfrm>
            <a:off x="300625" y="1746545"/>
            <a:ext cx="10295561" cy="332216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C4FEAB-3C5B-4DD3-98B2-BA0ABF909C59}"/>
              </a:ext>
            </a:extLst>
          </p:cNvPr>
          <p:cNvSpPr/>
          <p:nvPr/>
        </p:nvSpPr>
        <p:spPr>
          <a:xfrm>
            <a:off x="6684157" y="1926339"/>
            <a:ext cx="4019012" cy="592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40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3624" y="785941"/>
            <a:ext cx="32891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опять окажетесь на странице с вакансиями от центра занятости.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Убедитесь, у Вас обновился статус отклика.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Если этого не произошло,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обновите страницу, либо нажмите на клавиатуре клавишу «</a:t>
            </a:r>
            <a:r>
              <a:rPr lang="en-US" sz="2000" dirty="0">
                <a:solidFill>
                  <a:srgbClr val="216FB2"/>
                </a:solidFill>
                <a:latin typeface="Arial" panose="020B0604020202020204" pitchFamily="34" charset="0"/>
              </a:rPr>
              <a:t>F5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" y="785941"/>
            <a:ext cx="8137051" cy="5015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3624" y="4420122"/>
            <a:ext cx="32891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«Отправить в ЦЗН» внизу страницы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" y="5873388"/>
            <a:ext cx="1709396" cy="65640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3894A9B-6BF8-4176-A914-15AB919D6708}"/>
              </a:ext>
            </a:extLst>
          </p:cNvPr>
          <p:cNvSpPr/>
          <p:nvPr/>
        </p:nvSpPr>
        <p:spPr>
          <a:xfrm>
            <a:off x="355866" y="5950827"/>
            <a:ext cx="1619488" cy="5015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8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на единой цифровой платформе «Работа в России» через учетную запись ЕСИА, </a:t>
            </a:r>
            <a:b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val="2625251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85" y="924124"/>
            <a:ext cx="11350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период временного трудоустройства Вам может быть назначена материальная поддержка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9877" r="26055"/>
          <a:stretch/>
        </p:blipFill>
        <p:spPr>
          <a:xfrm>
            <a:off x="2229853" y="1601232"/>
            <a:ext cx="7299158" cy="48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3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нажатии на     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рядом с пунктом меню «Мои резюме» выбираем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«Добавить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467429" y="984670"/>
            <a:ext cx="290286" cy="221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52" y="1443339"/>
            <a:ext cx="10058400" cy="5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нажатии на кнопку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«Добавить резюме» открывается окно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3"/>
          <a:stretch/>
        </p:blipFill>
        <p:spPr>
          <a:xfrm>
            <a:off x="667657" y="1107661"/>
            <a:ext cx="5254172" cy="5613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91" y="1849964"/>
            <a:ext cx="559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желаемая должность </a:t>
            </a:r>
            <a:r>
              <a:rPr lang="ru-RU" sz="1400" b="1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указывается фраза</a:t>
            </a:r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656" y="2366806"/>
            <a:ext cx="476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профессия указывается желаемая профессия, </a:t>
            </a:r>
          </a:p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9" y="2955142"/>
            <a:ext cx="4153480" cy="1857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656" y="4812776"/>
            <a:ext cx="416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сфера деятельности выбрать из списка: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«Работы, не требующие квалификации»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656" y="5466228"/>
            <a:ext cx="474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зарплата укажите желаемую (реальную) сумму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091" y="1384343"/>
            <a:ext cx="30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ОСНОВНАЯ ИНФОРМАЦИЯ</a:t>
            </a:r>
            <a:endParaRPr lang="ru-RU" sz="1400" u="sng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5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" y="690147"/>
            <a:ext cx="6944694" cy="541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val="311562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690148"/>
            <a:ext cx="5373914" cy="187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" y="2564448"/>
            <a:ext cx="5940062" cy="426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171" y="879566"/>
            <a:ext cx="488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«Опыт работы»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«Есть опыт работы»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319" y="2778034"/>
            <a:ext cx="474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«Пожелания к вакансии»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день»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занятости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«Временная»</a:t>
            </a:r>
          </a:p>
        </p:txBody>
      </p:sp>
    </p:spTree>
    <p:extLst>
      <p:ext uri="{BB962C8B-B14F-4D97-AF65-F5344CB8AC3E}">
        <p14:creationId xmlns:p14="http://schemas.microsoft.com/office/powerpoint/2010/main" val="677808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1622</Words>
  <Application>Microsoft Office PowerPoint</Application>
  <PresentationFormat>Широкоэкранный</PresentationFormat>
  <Paragraphs>255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Тема Office</vt:lpstr>
      <vt:lpstr>Алгоритм работы на портале «Работа в России»</vt:lpstr>
      <vt:lpstr>Презентация PowerPoint</vt:lpstr>
      <vt:lpstr>Презентация PowerPoint</vt:lpstr>
      <vt:lpstr>Авторизация на единой цифровой платформе «Работа в России»</vt:lpstr>
      <vt:lpstr>После авторизации на единой цифровой платформе «Работа в России» через учетную запись ЕСИА,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Отслеживание заявлений</vt:lpstr>
      <vt:lpstr>Отслеживание заявлений</vt:lpstr>
      <vt:lpstr>ОТКЛИКИ НА ВАКАНСИЮ</vt:lpstr>
      <vt:lpstr>ОТКЛИКИ НА ВАКАНСИЮ</vt:lpstr>
      <vt:lpstr>ОТКЛИКИ НА ВАКАНСИЮ</vt:lpstr>
      <vt:lpstr>СТАТУСЫ ЗАЯВЛЕНИЯ</vt:lpstr>
      <vt:lpstr>ОТКЛИКИ НА ВАКАНСИЮ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ОТСЛЕЖИВАНИЕ ЗАЯВЛЕНИЙ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Паялин Николай Львович</cp:lastModifiedBy>
  <cp:revision>70</cp:revision>
  <cp:lastPrinted>2022-01-21T09:21:06Z</cp:lastPrinted>
  <dcterms:created xsi:type="dcterms:W3CDTF">2022-01-20T13:03:28Z</dcterms:created>
  <dcterms:modified xsi:type="dcterms:W3CDTF">2023-06-07T10:53:59Z</dcterms:modified>
</cp:coreProperties>
</file>